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149EC9-7226-4489-9EAC-BC658CAC362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7A29FA-78FB-49FB-AACF-232B35948E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plift.ccsdtitle1.org/facilitator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.shelbyesimmons.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esimmons@colleton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Parental Involvement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Shelby Elise Simmons, MAT</a:t>
            </a:r>
          </a:p>
          <a:p>
            <a:r>
              <a:rPr lang="en-US" dirty="0" smtClean="0"/>
              <a:t>Colleton County School District</a:t>
            </a:r>
          </a:p>
          <a:p>
            <a:r>
              <a:rPr lang="en-US" dirty="0" smtClean="0"/>
              <a:t>SCATA Conference October 23,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attend professional development to improve parental involvement?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does professional development that improves parental involvement look like?</a:t>
            </a:r>
          </a:p>
          <a:p>
            <a:r>
              <a:rPr lang="en-US" dirty="0" smtClean="0"/>
              <a:t>How do you measure success?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9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Volunteers</a:t>
            </a:r>
          </a:p>
          <a:p>
            <a:r>
              <a:rPr lang="en-US" dirty="0" smtClean="0"/>
              <a:t>Administrators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All staff members that regularly communicate with parents – attendance clerks, nurses, bus drivers, and custodians have a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0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differentiate?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PD in multiple ways</a:t>
            </a:r>
          </a:p>
          <a:p>
            <a:r>
              <a:rPr lang="en-US" dirty="0" smtClean="0"/>
              <a:t>Tailor to audience and type of interaction</a:t>
            </a:r>
          </a:p>
          <a:p>
            <a:r>
              <a:rPr lang="en-US" dirty="0" smtClean="0"/>
              <a:t>Prioritize groups and topics</a:t>
            </a:r>
          </a:p>
          <a:p>
            <a:r>
              <a:rPr lang="en-US" dirty="0" smtClean="0"/>
              <a:t>Create distance and/or self-paced opportunities</a:t>
            </a:r>
          </a:p>
          <a:p>
            <a:r>
              <a:rPr lang="en-US" dirty="0" smtClean="0"/>
              <a:t>Embed in other PD activities</a:t>
            </a:r>
          </a:p>
          <a:p>
            <a:pPr marL="118872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uplift.ccsdtitle1.org/facilitators.html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5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based on Needs Assessment data</a:t>
            </a:r>
          </a:p>
          <a:p>
            <a:pPr lvl="1"/>
            <a:r>
              <a:rPr lang="en-US" dirty="0" smtClean="0"/>
              <a:t>Annual Parent Survey</a:t>
            </a:r>
          </a:p>
          <a:p>
            <a:pPr lvl="1"/>
            <a:r>
              <a:rPr lang="en-US" dirty="0" smtClean="0"/>
              <a:t>Annual Staff Survey</a:t>
            </a:r>
          </a:p>
          <a:p>
            <a:pPr lvl="1"/>
            <a:r>
              <a:rPr lang="en-US" dirty="0" smtClean="0"/>
              <a:t>Review of Parent Involvement Plan/Policy</a:t>
            </a:r>
          </a:p>
          <a:p>
            <a:pPr lvl="1"/>
            <a:r>
              <a:rPr lang="en-US" dirty="0" smtClean="0"/>
              <a:t>District Objectives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Year: Technology &amp;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1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Engaging Parents and Students with Technology</a:t>
            </a:r>
          </a:p>
          <a:p>
            <a:r>
              <a:rPr lang="en-US" dirty="0" smtClean="0"/>
              <a:t>Incorporating Technology using the Media Center</a:t>
            </a:r>
          </a:p>
          <a:p>
            <a:r>
              <a:rPr lang="en-US" dirty="0" smtClean="0"/>
              <a:t>Socially Accessible – technology for families with special needs</a:t>
            </a:r>
          </a:p>
          <a:p>
            <a:r>
              <a:rPr lang="en-US" dirty="0" smtClean="0"/>
              <a:t>Reading Skills – Finding Facts/Characterization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1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and materials that will be used during sessions</a:t>
            </a:r>
          </a:p>
          <a:p>
            <a:r>
              <a:rPr lang="en-US" dirty="0" smtClean="0"/>
              <a:t>Websites, apps, and activities</a:t>
            </a:r>
          </a:p>
          <a:p>
            <a:r>
              <a:rPr lang="en-US" dirty="0" smtClean="0"/>
              <a:t>Newsletter </a:t>
            </a:r>
            <a:r>
              <a:rPr lang="en-US" dirty="0" smtClean="0">
                <a:hlinkClick r:id="rId2"/>
              </a:rPr>
              <a:t>http://social.shelbyesimmons.me</a:t>
            </a:r>
            <a:endParaRPr lang="en-US" dirty="0" smtClean="0"/>
          </a:p>
          <a:p>
            <a:r>
              <a:rPr lang="en-US" dirty="0" smtClean="0"/>
              <a:t>Email and Social Media</a:t>
            </a:r>
          </a:p>
          <a:p>
            <a:r>
              <a:rPr lang="en-US" dirty="0" smtClean="0"/>
              <a:t>District Teacher Work Days</a:t>
            </a:r>
          </a:p>
          <a:p>
            <a:r>
              <a:rPr lang="en-US" dirty="0" smtClean="0"/>
              <a:t>Staff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9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track # of attendees</a:t>
            </a:r>
          </a:p>
          <a:p>
            <a:r>
              <a:rPr lang="en-US" dirty="0" smtClean="0"/>
              <a:t>We survey:</a:t>
            </a:r>
          </a:p>
          <a:p>
            <a:pPr lvl="1"/>
            <a:r>
              <a:rPr lang="en-US" dirty="0" smtClean="0"/>
              <a:t>Attendees</a:t>
            </a:r>
          </a:p>
          <a:p>
            <a:pPr lvl="1"/>
            <a:r>
              <a:rPr lang="en-US" dirty="0" smtClean="0"/>
              <a:t>All Parents</a:t>
            </a:r>
          </a:p>
          <a:p>
            <a:pPr lvl="1"/>
            <a:r>
              <a:rPr lang="en-US" dirty="0" smtClean="0"/>
              <a:t>Staff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Increased attendance</a:t>
            </a:r>
          </a:p>
          <a:p>
            <a:pPr lvl="1"/>
            <a:r>
              <a:rPr lang="en-US" dirty="0" smtClean="0"/>
              <a:t>Improved survey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Shelby Simmons</a:t>
            </a:r>
          </a:p>
          <a:p>
            <a:r>
              <a:rPr lang="en-US" dirty="0" smtClean="0">
                <a:hlinkClick r:id="rId2"/>
              </a:rPr>
              <a:t>sesimmons@colletonsd.org</a:t>
            </a:r>
            <a:endParaRPr lang="en-US" dirty="0" smtClean="0"/>
          </a:p>
          <a:p>
            <a:r>
              <a:rPr lang="en-US" dirty="0" smtClean="0"/>
              <a:t>843-782-4522</a:t>
            </a:r>
          </a:p>
          <a:p>
            <a:r>
              <a:rPr lang="en-US" dirty="0" smtClean="0"/>
              <a:t>ccsdtitle1@colletonsd.org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0"/>
            <a:ext cx="3277058" cy="367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9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272</TotalTime>
  <Words>224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Developing Parental Involvement</vt:lpstr>
      <vt:lpstr>Professional Development</vt:lpstr>
      <vt:lpstr>Who Should Attend?</vt:lpstr>
      <vt:lpstr>How do you differentiate?</vt:lpstr>
      <vt:lpstr>Topics</vt:lpstr>
      <vt:lpstr>Topics</vt:lpstr>
      <vt:lpstr>Methods and Materials</vt:lpstr>
      <vt:lpstr>Evaluation</vt:lpstr>
      <vt:lpstr>Contact 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Parental Involvement</dc:title>
  <dc:creator>user</dc:creator>
  <cp:lastModifiedBy>user</cp:lastModifiedBy>
  <cp:revision>10</cp:revision>
  <dcterms:created xsi:type="dcterms:W3CDTF">2013-10-22T20:35:14Z</dcterms:created>
  <dcterms:modified xsi:type="dcterms:W3CDTF">2013-10-23T01:07:27Z</dcterms:modified>
</cp:coreProperties>
</file>